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0.44155844155844159</c:v>
                </c:pt>
                <c:pt idx="1">
                  <c:v>0.55287569573283846</c:v>
                </c:pt>
                <c:pt idx="2">
                  <c:v>1.8552875695732841E-3</c:v>
                </c:pt>
                <c:pt idx="3">
                  <c:v>3.7105751391465682E-3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Sheet1!$G$2:$G$4</c:f>
              <c:numCache>
                <c:formatCode>0.0;;</c:formatCode>
                <c:ptCount val="3"/>
                <c:pt idx="0">
                  <c:v>6.5152824207651241</c:v>
                </c:pt>
                <c:pt idx="1">
                  <c:v>6.5125383747842536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3.4847175792348759</c:v>
                </c:pt>
                <c:pt idx="1">
                  <c:v>3.4874616252157464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Sheet1!$F$2:$F$4</c:f>
              <c:numCache>
                <c:formatCode>0.0;;</c:formatCode>
                <c:ptCount val="3"/>
                <c:pt idx="0">
                  <c:v>0</c:v>
                </c:pt>
                <c:pt idx="1">
                  <c:v>7.9514420792049103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Sheet1!$G$2:$G$4</c:f>
              <c:numCache>
                <c:formatCode>0.0;;</c:formatCode>
                <c:ptCount val="3"/>
                <c:pt idx="0">
                  <c:v>7.9595747048851786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2.0404252951148214</c:v>
                </c:pt>
                <c:pt idx="1">
                  <c:v>2.0485579207950897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Sheet1!$H$2:$H$4</c:f>
              <c:numCache>
                <c:formatCode>0.0;;</c:formatCode>
                <c:ptCount val="3"/>
                <c:pt idx="0">
                  <c:v>9.3875756029503687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Sheet1!$I$2:$I$4</c:f>
              <c:numCache>
                <c:formatCode>0.0;;</c:formatCode>
                <c:ptCount val="3"/>
                <c:pt idx="0">
                  <c:v>0</c:v>
                </c:pt>
                <c:pt idx="1">
                  <c:v>9.3796382205680082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0.61242439704963125</c:v>
                </c:pt>
                <c:pt idx="1">
                  <c:v>0.62036177943199178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Sheet1!$G$2:$G$4</c:f>
              <c:numCache>
                <c:formatCode>0.0;;</c:formatCode>
                <c:ptCount val="3"/>
                <c:pt idx="0">
                  <c:v>3.7269273872191859</c:v>
                </c:pt>
                <c:pt idx="1">
                  <c:v>3.7155825320887201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6.2730726127808136</c:v>
                </c:pt>
                <c:pt idx="1">
                  <c:v>6.2844174679112799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Harrogate District Hospital (58)</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Harrogate District Hospital (58)</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Harrogate District Hospital (58)</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Harrogate District Hospital (58)</c:v>
                </c:pt>
                <c:pt idx="2">
                  <c:v>Ripon And District Community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Harrogate District Hospital (58)</c:v>
                </c:pt>
                <c:pt idx="2">
                  <c:v>Ripon And District Community Hospital (-)</c:v>
                </c:pt>
              </c:strCache>
            </c:strRef>
          </c:cat>
          <c:val>
            <c:numRef>
              <c:f>Sheet1!$H$2:$H$4</c:f>
              <c:numCache>
                <c:formatCode>0.0;;</c:formatCode>
                <c:ptCount val="3"/>
                <c:pt idx="0">
                  <c:v>7.6035215869372683</c:v>
                </c:pt>
                <c:pt idx="1">
                  <c:v>7.598017752907368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Harrogate District Hospital (58)</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Harrogate District Hospital (58)</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2.3964784130627317</c:v>
                </c:pt>
                <c:pt idx="1">
                  <c:v>2.401982247092632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(523)</c:v>
                </c:pt>
                <c:pt idx="1">
                  <c:v>Harrogate District Hospital (515)</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(523)</c:v>
                </c:pt>
                <c:pt idx="1">
                  <c:v>Harrogate District Hospital (515)</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(523)</c:v>
                </c:pt>
                <c:pt idx="1">
                  <c:v>Harrogate District Hospital (515)</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(523)</c:v>
                </c:pt>
                <c:pt idx="1">
                  <c:v>Harrogate District Hospital (515)</c:v>
                </c:pt>
                <c:pt idx="2">
                  <c:v>Ripon And District Community Hospital (-)</c:v>
                </c:pt>
              </c:strCache>
            </c:strRef>
          </c:cat>
          <c:val>
            <c:numRef>
              <c:f>Sheet1!$G$2:$G$4</c:f>
              <c:numCache>
                <c:formatCode>0.0;;</c:formatCode>
                <c:ptCount val="3"/>
                <c:pt idx="0">
                  <c:v>8.9399171116239327</c:v>
                </c:pt>
                <c:pt idx="1">
                  <c:v>8.933986390515134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(523)</c:v>
                </c:pt>
                <c:pt idx="1">
                  <c:v>Harrogate District Hospital (515)</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(523)</c:v>
                </c:pt>
                <c:pt idx="1">
                  <c:v>Harrogate District Hospital (515)</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(523)</c:v>
                </c:pt>
                <c:pt idx="1">
                  <c:v>Harrogate District Hospital (515)</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1.0600828883760673</c:v>
                </c:pt>
                <c:pt idx="1">
                  <c:v>1.066013609484866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Harrogate District Hospital (380)</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Harrogate District Hospital (380)</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Harrogate District Hospital (380)</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Harrogate District Hospital (380)</c:v>
                </c:pt>
                <c:pt idx="2">
                  <c:v>Ripon And District Community Hospital (-)</c:v>
                </c:pt>
              </c:strCache>
            </c:strRef>
          </c:cat>
          <c:val>
            <c:numRef>
              <c:f>Sheet1!$G$2:$G$4</c:f>
              <c:numCache>
                <c:formatCode>0.0;;</c:formatCode>
                <c:ptCount val="3"/>
                <c:pt idx="0">
                  <c:v>8.1296709867336254</c:v>
                </c:pt>
                <c:pt idx="1">
                  <c:v>8.1038994528446775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Harrogate District Hospital (380)</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Harrogate District Hospital (380)</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Harrogate District Hospital (380)</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1.8703290132663746</c:v>
                </c:pt>
                <c:pt idx="1">
                  <c:v>1.8961005471553225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Harrogate District Hospital (310)</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Harrogate District Hospital (310)</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Harrogate District Hospital (310)</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Harrogate District Hospital (310)</c:v>
                </c:pt>
                <c:pt idx="2">
                  <c:v>Ripon And District Community Hospital (-)</c:v>
                </c:pt>
              </c:strCache>
            </c:strRef>
          </c:cat>
          <c:val>
            <c:numRef>
              <c:f>Sheet1!$G$2:$G$4</c:f>
              <c:numCache>
                <c:formatCode>0.0;;</c:formatCode>
                <c:ptCount val="3"/>
                <c:pt idx="0">
                  <c:v>7.9757376607373018</c:v>
                </c:pt>
                <c:pt idx="1">
                  <c:v>7.9446655818557499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Harrogate District Hospital (310)</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Harrogate District Hospital (310)</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Harrogate District Hospital (310)</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2.0242623392626982</c:v>
                </c:pt>
                <c:pt idx="1">
                  <c:v>2.0553344181442501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Harrogate District Hospital (163)</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Harrogate District Hospital (163)</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Harrogate District Hospital (163)</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Harrogate District Hospital (163)</c:v>
                </c:pt>
                <c:pt idx="2">
                  <c:v>Ripon And District Community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Harrogate District Hospital (163)</c:v>
                </c:pt>
                <c:pt idx="2">
                  <c:v>Ripon And District Community Hospital (-)</c:v>
                </c:pt>
              </c:strCache>
            </c:strRef>
          </c:cat>
          <c:val>
            <c:numRef>
              <c:f>Sheet1!$H$2:$H$4</c:f>
              <c:numCache>
                <c:formatCode>0.0;;</c:formatCode>
                <c:ptCount val="3"/>
                <c:pt idx="0">
                  <c:v>0</c:v>
                </c:pt>
                <c:pt idx="1">
                  <c:v>8.6394222169784829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Harrogate District Hospital (163)</c:v>
                </c:pt>
                <c:pt idx="2">
                  <c:v>Ripon And District Community Hospital (-)</c:v>
                </c:pt>
              </c:strCache>
            </c:strRef>
          </c:cat>
          <c:val>
            <c:numRef>
              <c:f>Sheet1!$I$2:$I$4</c:f>
              <c:numCache>
                <c:formatCode>0.0;;</c:formatCode>
                <c:ptCount val="3"/>
                <c:pt idx="0">
                  <c:v>8.6608374088906164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Harrogate District Hospital (163)</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1.3391625911093836</c:v>
                </c:pt>
                <c:pt idx="1">
                  <c:v>1.3605777830215171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Harrogate District Hospital (201)</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Harrogate District Hospital (201)</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Harrogate District Hospital (201)</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Harrogate District Hospital (201)</c:v>
                </c:pt>
                <c:pt idx="2">
                  <c:v>Ripon And District Community Hospital (-)</c:v>
                </c:pt>
              </c:strCache>
            </c:strRef>
          </c:cat>
          <c:val>
            <c:numRef>
              <c:f>Sheet1!$G$2:$G$4</c:f>
              <c:numCache>
                <c:formatCode>0.0;;</c:formatCode>
                <c:ptCount val="3"/>
                <c:pt idx="0">
                  <c:v>6.65997392234509</c:v>
                </c:pt>
                <c:pt idx="1">
                  <c:v>6.6255888940561256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Harrogate District Hospital (201)</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Harrogate District Hospital (201)</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Harrogate District Hospital (201)</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3.34002607765491</c:v>
                </c:pt>
                <c:pt idx="1">
                  <c:v>3.3744111059438744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Harrogate District Hospital (503)</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Harrogate District Hospital (503)</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Harrogate District Hospital (503)</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Harrogate District Hospital (503)</c:v>
                </c:pt>
                <c:pt idx="2">
                  <c:v>Ripon And District Community Hospital (-)</c:v>
                </c:pt>
              </c:strCache>
            </c:strRef>
          </c:cat>
          <c:val>
            <c:numRef>
              <c:f>Sheet1!$G$2:$G$4</c:f>
              <c:numCache>
                <c:formatCode>0.0;;</c:formatCode>
                <c:ptCount val="3"/>
                <c:pt idx="0">
                  <c:v>9.5563792992924075</c:v>
                </c:pt>
                <c:pt idx="1">
                  <c:v>9.564281171773036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Harrogate District Hospital (503)</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Harrogate District Hospital (503)</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Harrogate District Hospital (503)</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0.44362070070759252</c:v>
                </c:pt>
                <c:pt idx="1">
                  <c:v>0.43571882822696395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(490)</c:v>
                </c:pt>
                <c:pt idx="1">
                  <c:v>Harrogate District Hospital (483)</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(490)</c:v>
                </c:pt>
                <c:pt idx="1">
                  <c:v>Harrogate District Hospital (483)</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(490)</c:v>
                </c:pt>
                <c:pt idx="1">
                  <c:v>Harrogate District Hospital (483)</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(490)</c:v>
                </c:pt>
                <c:pt idx="1">
                  <c:v>Harrogate District Hospital (483)</c:v>
                </c:pt>
                <c:pt idx="2">
                  <c:v>Ripon And District Community Hospital (-)</c:v>
                </c:pt>
              </c:strCache>
            </c:strRef>
          </c:cat>
          <c:val>
            <c:numRef>
              <c:f>Sheet1!$G$2:$G$4</c:f>
              <c:numCache>
                <c:formatCode>0.0;;</c:formatCode>
                <c:ptCount val="3"/>
                <c:pt idx="0">
                  <c:v>0</c:v>
                </c:pt>
                <c:pt idx="1">
                  <c:v>9.0481318683838001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(490)</c:v>
                </c:pt>
                <c:pt idx="1">
                  <c:v>Harrogate District Hospital (483)</c:v>
                </c:pt>
                <c:pt idx="2">
                  <c:v>Ripon And District Community Hospital (-)</c:v>
                </c:pt>
              </c:strCache>
            </c:strRef>
          </c:cat>
          <c:val>
            <c:numRef>
              <c:f>Sheet1!$H$2:$H$4</c:f>
              <c:numCache>
                <c:formatCode>0.0;;</c:formatCode>
                <c:ptCount val="3"/>
                <c:pt idx="0">
                  <c:v>9.0513679309655348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(490)</c:v>
                </c:pt>
                <c:pt idx="1">
                  <c:v>Harrogate District Hospital (483)</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(490)</c:v>
                </c:pt>
                <c:pt idx="1">
                  <c:v>Harrogate District Hospital (483)</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0.94863206903446518</c:v>
                </c:pt>
                <c:pt idx="1">
                  <c:v>0.95186813161619988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(535)</c:v>
                </c:pt>
                <c:pt idx="1">
                  <c:v>Harrogate District Hospital (527)</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(535)</c:v>
                </c:pt>
                <c:pt idx="1">
                  <c:v>Harrogate District Hospital (527)</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(535)</c:v>
                </c:pt>
                <c:pt idx="1">
                  <c:v>Harrogate District Hospital (527)</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(535)</c:v>
                </c:pt>
                <c:pt idx="1">
                  <c:v>Harrogate District Hospital (527)</c:v>
                </c:pt>
                <c:pt idx="2">
                  <c:v>Ripon And District Community Hospital (-)</c:v>
                </c:pt>
              </c:strCache>
            </c:strRef>
          </c:cat>
          <c:val>
            <c:numRef>
              <c:f>Sheet1!$G$2:$G$4</c:f>
              <c:numCache>
                <c:formatCode>0.0;;</c:formatCode>
                <c:ptCount val="3"/>
                <c:pt idx="0">
                  <c:v>9.2063356080198311</c:v>
                </c:pt>
                <c:pt idx="1">
                  <c:v>9.2109510146567484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(535)</c:v>
                </c:pt>
                <c:pt idx="1">
                  <c:v>Harrogate District Hospital (527)</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(535)</c:v>
                </c:pt>
                <c:pt idx="1">
                  <c:v>Harrogate District Hospital (527)</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(535)</c:v>
                </c:pt>
                <c:pt idx="1">
                  <c:v>Harrogate District Hospital (527)</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0.79366439198016892</c:v>
                </c:pt>
                <c:pt idx="1">
                  <c:v>0.78904898534325163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Harrogate District Hospital (518)</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Harrogate District Hospital (518)</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Harrogate District Hospital (518)</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Harrogate District Hospital (518)</c:v>
                </c:pt>
                <c:pt idx="2">
                  <c:v>Ripon And District Community Hospital (-)</c:v>
                </c:pt>
              </c:strCache>
            </c:strRef>
          </c:cat>
          <c:val>
            <c:numRef>
              <c:f>Sheet1!$G$2:$G$4</c:f>
              <c:numCache>
                <c:formatCode>0.0;;</c:formatCode>
                <c:ptCount val="3"/>
                <c:pt idx="0">
                  <c:v>9.0664490396181669</c:v>
                </c:pt>
                <c:pt idx="1">
                  <c:v>9.0820790506069802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Harrogate District Hospital (518)</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Harrogate District Hospital (518)</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Harrogate District Hospital (518)</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0.93355096038183305</c:v>
                </c:pt>
                <c:pt idx="1">
                  <c:v>0.91792094939301982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Harrogate District Hospital (479)</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Harrogate District Hospital (479)</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Harrogate District Hospital (479)</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Harrogate District Hospital (479)</c:v>
                </c:pt>
                <c:pt idx="2">
                  <c:v>Ripon And District Community Hospital (-)</c:v>
                </c:pt>
              </c:strCache>
            </c:strRef>
          </c:cat>
          <c:val>
            <c:numRef>
              <c:f>Sheet1!$G$2:$G$4</c:f>
              <c:numCache>
                <c:formatCode>0.0;;</c:formatCode>
                <c:ptCount val="3"/>
                <c:pt idx="0">
                  <c:v>8.8519145494566356</c:v>
                </c:pt>
                <c:pt idx="1">
                  <c:v>8.8505239574804335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Harrogate District Hospital (479)</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Harrogate District Hospital (479)</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Harrogate District Hospital (479)</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1.1480854505433644</c:v>
                </c:pt>
                <c:pt idx="1">
                  <c:v>1.1494760425195665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Harrogate District Hospital (525)</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Harrogate District Hospital (525)</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Harrogate District Hospital (525)</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Harrogate District Hospital (525)</c:v>
                </c:pt>
                <c:pt idx="2">
                  <c:v>Ripon And District Community Hospital (-)</c:v>
                </c:pt>
              </c:strCache>
            </c:strRef>
          </c:cat>
          <c:val>
            <c:numRef>
              <c:f>Sheet1!$G$2:$G$4</c:f>
              <c:numCache>
                <c:formatCode>0.0;;</c:formatCode>
                <c:ptCount val="3"/>
                <c:pt idx="0">
                  <c:v>8.9986894855262332</c:v>
                </c:pt>
                <c:pt idx="1">
                  <c:v>8.9930491682339291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Harrogate District Hospital (525)</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Harrogate District Hospital (525)</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Harrogate District Hospital (525)</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1.0013105144737668</c:v>
                </c:pt>
                <c:pt idx="1">
                  <c:v>1.0069508317660709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Harrogate District Hospital (519)</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Harrogate District Hospital (519)</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Harrogate District Hospital (519)</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Harrogate District Hospital (519)</c:v>
                </c:pt>
                <c:pt idx="2">
                  <c:v>Ripon And District Community Hospital (-)</c:v>
                </c:pt>
              </c:strCache>
            </c:strRef>
          </c:cat>
          <c:val>
            <c:numRef>
              <c:f>Sheet1!$G$2:$G$4</c:f>
              <c:numCache>
                <c:formatCode>0.0;;</c:formatCode>
                <c:ptCount val="3"/>
                <c:pt idx="0">
                  <c:v>8.9955124668919026</c:v>
                </c:pt>
                <c:pt idx="1">
                  <c:v>9.0008286033109677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Harrogate District Hospital (519)</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Harrogate District Hospital (519)</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Harrogate District Hospital (519)</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1.0044875331080974</c:v>
                </c:pt>
                <c:pt idx="1">
                  <c:v>0.99917139668903232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Harrogate District Hospital (520)</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Harrogate District Hospital (520)</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Harrogate District Hospital (520)</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Harrogate District Hospital (520)</c:v>
                </c:pt>
                <c:pt idx="2">
                  <c:v>Ripon And District Community Hospital (-)</c:v>
                </c:pt>
              </c:strCache>
            </c:strRef>
          </c:cat>
          <c:val>
            <c:numRef>
              <c:f>Sheet1!$G$2:$G$4</c:f>
              <c:numCache>
                <c:formatCode>0.0;;</c:formatCode>
                <c:ptCount val="3"/>
                <c:pt idx="0">
                  <c:v>7.5109273077444447</c:v>
                </c:pt>
                <c:pt idx="1">
                  <c:v>7.4984078666212639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Harrogate District Hospital (520)</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Harrogate District Hospital (520)</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Harrogate District Hospital (520)</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2.4890726922555553</c:v>
                </c:pt>
                <c:pt idx="1">
                  <c:v>2.5015921333787361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Harrogate District Hospital (464)</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Harrogate District Hospital (464)</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Harrogate District Hospital (464)</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Harrogate District Hospital (464)</c:v>
                </c:pt>
                <c:pt idx="2">
                  <c:v>Ripon And District Community Hospital (-)</c:v>
                </c:pt>
              </c:strCache>
            </c:strRef>
          </c:cat>
          <c:val>
            <c:numRef>
              <c:f>Sheet1!$G$2:$G$4</c:f>
              <c:numCache>
                <c:formatCode>0.0;;</c:formatCode>
                <c:ptCount val="3"/>
                <c:pt idx="0">
                  <c:v>8.0157017568628195</c:v>
                </c:pt>
                <c:pt idx="1">
                  <c:v>8.0165194915675766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Harrogate District Hospital (464)</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Harrogate District Hospital (464)</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Harrogate District Hospital (464)</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1.9842982431371805</c:v>
                </c:pt>
                <c:pt idx="1">
                  <c:v>1.9834805084324234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(498)</c:v>
                </c:pt>
                <c:pt idx="1">
                  <c:v>Harrogate District Hospital (490)</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(498)</c:v>
                </c:pt>
                <c:pt idx="1">
                  <c:v>Harrogate District Hospital (490)</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(498)</c:v>
                </c:pt>
                <c:pt idx="1">
                  <c:v>Harrogate District Hospital (490)</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(498)</c:v>
                </c:pt>
                <c:pt idx="1">
                  <c:v>Harrogate District Hospital (490)</c:v>
                </c:pt>
                <c:pt idx="2">
                  <c:v>Ripon And District Community Hospital (-)</c:v>
                </c:pt>
              </c:strCache>
            </c:strRef>
          </c:cat>
          <c:val>
            <c:numRef>
              <c:f>Sheet1!$G$2:$G$4</c:f>
              <c:numCache>
                <c:formatCode>0.0;;</c:formatCode>
                <c:ptCount val="3"/>
                <c:pt idx="0">
                  <c:v>7.0680647350333201</c:v>
                </c:pt>
                <c:pt idx="1">
                  <c:v>7.0473018577785798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(498)</c:v>
                </c:pt>
                <c:pt idx="1">
                  <c:v>Harrogate District Hospital (490)</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(498)</c:v>
                </c:pt>
                <c:pt idx="1">
                  <c:v>Harrogate District Hospital (490)</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(498)</c:v>
                </c:pt>
                <c:pt idx="1">
                  <c:v>Harrogate District Hospital (490)</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2.9319352649666799</c:v>
                </c:pt>
                <c:pt idx="1">
                  <c:v>2.9526981422214202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6.7207000917683501</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Harrogate District Hospital (498)</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Harrogate District Hospital (498)</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Harrogate District Hospital (498)</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Harrogate District Hospital (498)</c:v>
                </c:pt>
                <c:pt idx="2">
                  <c:v>Ripon And District Community Hospital (-)</c:v>
                </c:pt>
              </c:strCache>
            </c:strRef>
          </c:cat>
          <c:val>
            <c:numRef>
              <c:f>Sheet1!$G$2:$G$4</c:f>
              <c:numCache>
                <c:formatCode>0.0;;</c:formatCode>
                <c:ptCount val="3"/>
                <c:pt idx="0">
                  <c:v>8.7635570072615216</c:v>
                </c:pt>
                <c:pt idx="1">
                  <c:v>8.748289192202094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Harrogate District Hospital (498)</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Harrogate District Hospital (498)</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Harrogate District Hospital (498)</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1.2364429927384784</c:v>
                </c:pt>
                <c:pt idx="1">
                  <c:v>1.251710807797906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Harrogate District Hospital (428)</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Harrogate District Hospital (428)</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Harrogate District Hospital (428)</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Harrogate District Hospital (428)</c:v>
                </c:pt>
                <c:pt idx="2">
                  <c:v>Ripon And District Community Hospital (-)</c:v>
                </c:pt>
              </c:strCache>
            </c:strRef>
          </c:cat>
          <c:val>
            <c:numRef>
              <c:f>Sheet1!$G$2:$G$4</c:f>
              <c:numCache>
                <c:formatCode>0.0;;</c:formatCode>
                <c:ptCount val="3"/>
                <c:pt idx="0">
                  <c:v>7.7873474540615613</c:v>
                </c:pt>
                <c:pt idx="1">
                  <c:v>7.7807008807763296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Harrogate District Hospital (428)</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Harrogate District Hospital (428)</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Harrogate District Hospital (428)</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2.2126525459384387</c:v>
                </c:pt>
                <c:pt idx="1">
                  <c:v>2.2192991192236704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Harrogate District Hospital (514)</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Harrogate District Hospital (514)</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Harrogate District Hospital (514)</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Harrogate District Hospital (514)</c:v>
                </c:pt>
                <c:pt idx="2">
                  <c:v>Ripon And District Community Hospital (-)</c:v>
                </c:pt>
              </c:strCache>
            </c:strRef>
          </c:cat>
          <c:val>
            <c:numRef>
              <c:f>Sheet1!$G$2:$G$4</c:f>
              <c:numCache>
                <c:formatCode>0.0;;</c:formatCode>
                <c:ptCount val="3"/>
                <c:pt idx="0">
                  <c:v>9.5509716019591195</c:v>
                </c:pt>
                <c:pt idx="1">
                  <c:v>9.5460330706670469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Harrogate District Hospital (514)</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Harrogate District Hospital (514)</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Harrogate District Hospital (514)</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0.44902839804088046</c:v>
                </c:pt>
                <c:pt idx="1">
                  <c:v>0.45396692933295313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Harrogate District Hospital (410)</c:v>
                </c:pt>
                <c:pt idx="2">
                  <c:v>Ripon And District Community Hospital (-)</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Harrogate District Hospital (410)</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Harrogate District Hospital (410)</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Harrogate District Hospital (410)</c:v>
                </c:pt>
                <c:pt idx="2">
                  <c:v>Ripon And District Community Hospital (-)</c:v>
                </c:pt>
              </c:strCache>
            </c:strRef>
          </c:cat>
          <c:val>
            <c:numRef>
              <c:f>Sheet1!$G$2:$G$4</c:f>
              <c:numCache>
                <c:formatCode>0.0;;</c:formatCode>
                <c:ptCount val="3"/>
                <c:pt idx="0">
                  <c:v>8.8376925653178056</c:v>
                </c:pt>
                <c:pt idx="1">
                  <c:v>8.8529320535077769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Harrogate District Hospital (410)</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Harrogate District Hospital (410)</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Harrogate District Hospital (410)</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1.1623074346821944</c:v>
                </c:pt>
                <c:pt idx="1">
                  <c:v>1.1470679464922231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(485)</c:v>
                </c:pt>
                <c:pt idx="1">
                  <c:v>Harrogate District Hospital (478)</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(485)</c:v>
                </c:pt>
                <c:pt idx="1">
                  <c:v>Harrogate District Hospital (478)</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(485)</c:v>
                </c:pt>
                <c:pt idx="1">
                  <c:v>Harrogate District Hospital (478)</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(485)</c:v>
                </c:pt>
                <c:pt idx="1">
                  <c:v>Harrogate District Hospital (478)</c:v>
                </c:pt>
                <c:pt idx="2">
                  <c:v>Ripon And District Community Hospital (-)</c:v>
                </c:pt>
              </c:strCache>
            </c:strRef>
          </c:cat>
          <c:val>
            <c:numRef>
              <c:f>Sheet1!$G$2:$G$4</c:f>
              <c:numCache>
                <c:formatCode>0.0;;</c:formatCode>
                <c:ptCount val="3"/>
                <c:pt idx="0">
                  <c:v>8.3305468231890885</c:v>
                </c:pt>
                <c:pt idx="1">
                  <c:v>8.3336784337025929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(485)</c:v>
                </c:pt>
                <c:pt idx="1">
                  <c:v>Harrogate District Hospital (478)</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(485)</c:v>
                </c:pt>
                <c:pt idx="1">
                  <c:v>Harrogate District Hospital (478)</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(485)</c:v>
                </c:pt>
                <c:pt idx="1">
                  <c:v>Harrogate District Hospital (478)</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1.6694531768109115</c:v>
                </c:pt>
                <c:pt idx="1">
                  <c:v>1.6663215662974071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Harrogate District Hospital (-)</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Harrogate District Hospital (-)</c:v>
                </c:pt>
                <c:pt idx="2">
                  <c:v>Ripon And District Community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Harrogate District Hospital (-)</c:v>
                </c:pt>
                <c:pt idx="2">
                  <c:v>Ripon And District Community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Harrogate District Hospital (-)</c:v>
                </c:pt>
                <c:pt idx="2">
                  <c:v>Ripon And District Community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Harrogate District Hospital (-)</c:v>
                </c:pt>
                <c:pt idx="2">
                  <c:v>Ripon And District Community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Harrogate District Hospital (-)</c:v>
                </c:pt>
                <c:pt idx="2">
                  <c:v>Ripon And District Community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Harrogate District Hospital (-)</c:v>
                </c:pt>
                <c:pt idx="2">
                  <c:v>Ripon And District Community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Harrogate District Hospital (-)</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Harrogate District Hospital (-)</c:v>
                </c:pt>
                <c:pt idx="2">
                  <c:v>Ripon And District Community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Harrogate District Hospital (-)</c:v>
                </c:pt>
                <c:pt idx="2">
                  <c:v>Ripon And District Community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Harrogate District Hospital (-)</c:v>
                </c:pt>
                <c:pt idx="2">
                  <c:v>Ripon And District Community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Harrogate District Hospital (-)</c:v>
                </c:pt>
                <c:pt idx="2">
                  <c:v>Ripon And District Community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Harrogate District Hospital (-)</c:v>
                </c:pt>
                <c:pt idx="2">
                  <c:v>Ripon And District Community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Harrogate District Hospital (-)</c:v>
                </c:pt>
                <c:pt idx="2">
                  <c:v>Ripon And District Community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Harrogate District Hospital (94)</c:v>
                </c:pt>
                <c:pt idx="2">
                  <c:v>Ripon And District Community Hospital (-)</c:v>
                </c:pt>
              </c:strCache>
            </c:strRef>
          </c:cat>
          <c:val>
            <c:numRef>
              <c:f>Sheet1!$D$2:$D$4</c:f>
              <c:numCache>
                <c:formatCode>0.0;;</c:formatCode>
                <c:ptCount val="3"/>
                <c:pt idx="0">
                  <c:v>8.7935158855041422</c:v>
                </c:pt>
                <c:pt idx="1">
                  <c:v>8.7696206861296506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Harrogate District Hospital (94)</c:v>
                </c:pt>
                <c:pt idx="2">
                  <c:v>Ripon And District Community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Harrogate District Hospital (94)</c:v>
                </c:pt>
                <c:pt idx="2">
                  <c:v>Ripon And District Community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Harrogate District Hospital (94)</c:v>
                </c:pt>
                <c:pt idx="2">
                  <c:v>Ripon And District Community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Harrogate District Hospital (94)</c:v>
                </c:pt>
                <c:pt idx="2">
                  <c:v>Ripon And District Community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Harrogate District Hospital (94)</c:v>
                </c:pt>
                <c:pt idx="2">
                  <c:v>Ripon And District Community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Harrogate District Hospital (94)</c:v>
                </c:pt>
                <c:pt idx="2">
                  <c:v>Ripon And District Community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Harrogate District Hospital (64)</c:v>
                </c:pt>
                <c:pt idx="2">
                  <c:v>Ripon And District Community Hospital (-)</c:v>
                </c:pt>
              </c:strCache>
            </c:strRef>
          </c:cat>
          <c:val>
            <c:numRef>
              <c:f>Sheet1!$D$2:$D$4</c:f>
              <c:numCache>
                <c:formatCode>0.0;;</c:formatCode>
                <c:ptCount val="3"/>
                <c:pt idx="0">
                  <c:v>7.7735048146560839</c:v>
                </c:pt>
                <c:pt idx="1">
                  <c:v>7.7538084774761309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Harrogate District Hospital (64)</c:v>
                </c:pt>
                <c:pt idx="2">
                  <c:v>Ripon And District Community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Harrogate District Hospital (64)</c:v>
                </c:pt>
                <c:pt idx="2">
                  <c:v>Ripon And District Community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Harrogate District Hospital (64)</c:v>
                </c:pt>
                <c:pt idx="2">
                  <c:v>Ripon And District Community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Harrogate District Hospital (64)</c:v>
                </c:pt>
                <c:pt idx="2">
                  <c:v>Ripon And District Community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Harrogate District Hospital (64)</c:v>
                </c:pt>
                <c:pt idx="2">
                  <c:v>Ripon And District Community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Harrogate District Hospital (64)</c:v>
                </c:pt>
                <c:pt idx="2">
                  <c:v>Ripon And District Community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Harrogate District Hospital (34)</c:v>
                </c:pt>
                <c:pt idx="2">
                  <c:v>Ripon And District Community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Harrogate District Hospital (34)</c:v>
                </c:pt>
                <c:pt idx="2">
                  <c:v>Ripon And District Community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Harrogate District Hospital (34)</c:v>
                </c:pt>
                <c:pt idx="2">
                  <c:v>Ripon And District Community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Harrogate District Hospital (34)</c:v>
                </c:pt>
                <c:pt idx="2">
                  <c:v>Ripon And District Community Hospital (-)</c:v>
                </c:pt>
              </c:strCache>
            </c:strRef>
          </c:cat>
          <c:val>
            <c:numRef>
              <c:f>Sheet1!$G$2:$G$4</c:f>
              <c:numCache>
                <c:formatCode>0.0;;</c:formatCode>
                <c:ptCount val="3"/>
                <c:pt idx="0">
                  <c:v>6.5519565960735626</c:v>
                </c:pt>
                <c:pt idx="1">
                  <c:v>6.5513602159233493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Harrogate District Hospital (34)</c:v>
                </c:pt>
                <c:pt idx="2">
                  <c:v>Ripon And District Community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Harrogate District Hospital (34)</c:v>
                </c:pt>
                <c:pt idx="2">
                  <c:v>Ripon And District Community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Harrogate District Hospital (34)</c:v>
                </c:pt>
                <c:pt idx="2">
                  <c:v>Ripon And District Community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3.4480434039264374</c:v>
                </c:pt>
                <c:pt idx="1">
                  <c:v>3.4486397840766507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0.28605611527210506</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0.65837633068859702</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0.18355039862825606</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1.9162400196608829</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0.18355039862825606</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0.65837633068859702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0.5732469414379544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5.7249227296694372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Harrogate District Hospital (36)</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Harrogate District Hospital (36)</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Harrogate District Hospital (36)</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Harrogate District Hospital (36)</c:v>
                </c:pt>
                <c:pt idx="2">
                  <c:v>Ripon And District Community Hospital (-)</c:v>
                </c:pt>
              </c:strCache>
            </c:strRef>
          </c:cat>
          <c:val>
            <c:numRef>
              <c:f>Sheet1!$G$2:$G$4</c:f>
              <c:numCache>
                <c:formatCode>0.0;;</c:formatCode>
                <c:ptCount val="3"/>
                <c:pt idx="0">
                  <c:v>7.3044067636685321</c:v>
                </c:pt>
                <c:pt idx="1">
                  <c:v>7.3120847923099372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Harrogate District Hospital (36)</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Harrogate District Hospital (36)</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Harrogate District Hospital (36)</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2.6955932363314679</c:v>
                </c:pt>
                <c:pt idx="1">
                  <c:v>2.6879152076900628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(514)</c:v>
                </c:pt>
                <c:pt idx="1">
                  <c:v>Harrogate District Hospital (506)</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(514)</c:v>
                </c:pt>
                <c:pt idx="1">
                  <c:v>Harrogate District Hospital (506)</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(514)</c:v>
                </c:pt>
                <c:pt idx="1">
                  <c:v>Harrogate District Hospital (506)</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(514)</c:v>
                </c:pt>
                <c:pt idx="1">
                  <c:v>Harrogate District Hospital (506)</c:v>
                </c:pt>
                <c:pt idx="2">
                  <c:v>Ripon And District Community Hospital (-)</c:v>
                </c:pt>
              </c:strCache>
            </c:strRef>
          </c:cat>
          <c:val>
            <c:numRef>
              <c:f>Sheet1!$G$2:$G$4</c:f>
              <c:numCache>
                <c:formatCode>0.0;;</c:formatCode>
                <c:ptCount val="3"/>
                <c:pt idx="0">
                  <c:v>6.5738706757032617</c:v>
                </c:pt>
                <c:pt idx="1">
                  <c:v>6.5710422110629549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(514)</c:v>
                </c:pt>
                <c:pt idx="1">
                  <c:v>Harrogate District Hospital (506)</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(514)</c:v>
                </c:pt>
                <c:pt idx="1">
                  <c:v>Harrogate District Hospital (506)</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(514)</c:v>
                </c:pt>
                <c:pt idx="1">
                  <c:v>Harrogate District Hospital (506)</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3.4261293242967383</c:v>
                </c:pt>
                <c:pt idx="1">
                  <c:v>3.4289577889370451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Harrogate District Hospital (359)</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Harrogate District Hospital (359)</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Harrogate District Hospital (359)</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Harrogate District Hospital (359)</c:v>
                </c:pt>
                <c:pt idx="2">
                  <c:v>Ripon And District Community Hospital (-)</c:v>
                </c:pt>
              </c:strCache>
            </c:strRef>
          </c:cat>
          <c:val>
            <c:numRef>
              <c:f>Sheet1!$G$2:$G$4</c:f>
              <c:numCache>
                <c:formatCode>0.0;;</c:formatCode>
                <c:ptCount val="3"/>
                <c:pt idx="0">
                  <c:v>5.4264290835793476</c:v>
                </c:pt>
                <c:pt idx="1">
                  <c:v>5.4234769887429621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Harrogate District Hospital (359)</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Harrogate District Hospital (359)</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Harrogate District Hospital (359)</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4.5735709164206524</c:v>
                </c:pt>
                <c:pt idx="1">
                  <c:v>4.5765230112570379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Harrogate District Hospital (196)</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Harrogate District Hospital (196)</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Harrogate District Hospital (196)</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Harrogate District Hospital (196)</c:v>
                </c:pt>
                <c:pt idx="2">
                  <c:v>Ripon And District Community Hospital (-)</c:v>
                </c:pt>
              </c:strCache>
            </c:strRef>
          </c:cat>
          <c:val>
            <c:numRef>
              <c:f>Sheet1!$G$2:$G$4</c:f>
              <c:numCache>
                <c:formatCode>0.0;;</c:formatCode>
                <c:ptCount val="3"/>
                <c:pt idx="0">
                  <c:v>8.1127865477375298</c:v>
                </c:pt>
                <c:pt idx="1">
                  <c:v>8.0652976551880258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Harrogate District Hospital (196)</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Harrogate District Hospital (196)</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Harrogate District Hospital (196)</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1.8872134522624702</c:v>
                </c:pt>
                <c:pt idx="1">
                  <c:v>1.9347023448119742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Harrogate District Hospital (525)</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Harrogate District Hospital (525)</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Harrogate District Hospital (525)</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Harrogate District Hospital (525)</c:v>
                </c:pt>
                <c:pt idx="2">
                  <c:v>Ripon And District Community Hospital (-)</c:v>
                </c:pt>
              </c:strCache>
            </c:strRef>
          </c:cat>
          <c:val>
            <c:numRef>
              <c:f>Sheet1!$G$2:$G$4</c:f>
              <c:numCache>
                <c:formatCode>0.0;;</c:formatCode>
                <c:ptCount val="3"/>
                <c:pt idx="0">
                  <c:v>6.7716349235728233</c:v>
                </c:pt>
                <c:pt idx="1">
                  <c:v>6.788165991253031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Harrogate District Hospital (525)</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Harrogate District Hospital (525)</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Harrogate District Hospital (525)</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3.2283650764271767</c:v>
                </c:pt>
                <c:pt idx="1">
                  <c:v>3.211834008746969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Harrogate District Hospital (488)</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Harrogate District Hospital (488)</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Harrogate District Hospital (488)</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Harrogate District Hospital (488)</c:v>
                </c:pt>
                <c:pt idx="2">
                  <c:v>Ripon And District Community Hospital (-)</c:v>
                </c:pt>
              </c:strCache>
            </c:strRef>
          </c:cat>
          <c:val>
            <c:numRef>
              <c:f>Sheet1!$G$2:$G$4</c:f>
              <c:numCache>
                <c:formatCode>0.0;;</c:formatCode>
                <c:ptCount val="3"/>
                <c:pt idx="0">
                  <c:v>8.1058255168710129</c:v>
                </c:pt>
                <c:pt idx="1">
                  <c:v>8.1015978188376359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Harrogate District Hospital (488)</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Harrogate District Hospital (488)</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Harrogate District Hospital (488)</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1.8941744831289871</c:v>
                </c:pt>
                <c:pt idx="1">
                  <c:v>1.8984021811623641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Harrogate District Hospital (386)</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Harrogate District Hospital (386)</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Harrogate District Hospital (386)</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Harrogate District Hospital (386)</c:v>
                </c:pt>
                <c:pt idx="2">
                  <c:v>Ripon And District Community Hospital (-)</c:v>
                </c:pt>
              </c:strCache>
            </c:strRef>
          </c:cat>
          <c:val>
            <c:numRef>
              <c:f>Sheet1!$G$2:$G$4</c:f>
              <c:numCache>
                <c:formatCode>0.0;;</c:formatCode>
                <c:ptCount val="3"/>
                <c:pt idx="0">
                  <c:v>9.0937219940957661</c:v>
                </c:pt>
                <c:pt idx="1">
                  <c:v>9.0952355697885832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Harrogate District Hospital (386)</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Harrogate District Hospital (386)</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Harrogate District Hospital (386)</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0.90627800590423391</c:v>
                </c:pt>
                <c:pt idx="1">
                  <c:v>0.90476443021141684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(394)</c:v>
                </c:pt>
                <c:pt idx="1">
                  <c:v>Harrogate District Hospital (389)</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(394)</c:v>
                </c:pt>
                <c:pt idx="1">
                  <c:v>Harrogate District Hospital (389)</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(394)</c:v>
                </c:pt>
                <c:pt idx="1">
                  <c:v>Harrogate District Hospital (389)</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(394)</c:v>
                </c:pt>
                <c:pt idx="1">
                  <c:v>Harrogate District Hospital (389)</c:v>
                </c:pt>
                <c:pt idx="2">
                  <c:v>Ripon And District Community Hospital (-)</c:v>
                </c:pt>
              </c:strCache>
            </c:strRef>
          </c:cat>
          <c:val>
            <c:numRef>
              <c:f>Sheet1!$G$2:$G$4</c:f>
              <c:numCache>
                <c:formatCode>0.0;;</c:formatCode>
                <c:ptCount val="3"/>
                <c:pt idx="0">
                  <c:v>5.0549998056630647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(394)</c:v>
                </c:pt>
                <c:pt idx="1">
                  <c:v>Harrogate District Hospital (389)</c:v>
                </c:pt>
                <c:pt idx="2">
                  <c:v>Ripon And District Community Hospital (-)</c:v>
                </c:pt>
              </c:strCache>
            </c:strRef>
          </c:cat>
          <c:val>
            <c:numRef>
              <c:f>Sheet1!$H$2:$H$4</c:f>
              <c:numCache>
                <c:formatCode>0.0;;</c:formatCode>
                <c:ptCount val="3"/>
                <c:pt idx="0">
                  <c:v>0</c:v>
                </c:pt>
                <c:pt idx="1">
                  <c:v>5.0855778632499771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(394)</c:v>
                </c:pt>
                <c:pt idx="1">
                  <c:v>Harrogate District Hospital (389)</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(394)</c:v>
                </c:pt>
                <c:pt idx="1">
                  <c:v>Harrogate District Hospital (389)</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4.9450001943369353</c:v>
                </c:pt>
                <c:pt idx="1">
                  <c:v>4.9144221367500229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Harrogate District Hospital (458)</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Harrogate District Hospital (458)</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Harrogate District Hospital (458)</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Harrogate District Hospital (458)</c:v>
                </c:pt>
                <c:pt idx="2">
                  <c:v>Ripon And District Community Hospital (-)</c:v>
                </c:pt>
              </c:strCache>
            </c:strRef>
          </c:cat>
          <c:val>
            <c:numRef>
              <c:f>Sheet1!$G$2:$G$4</c:f>
              <c:numCache>
                <c:formatCode>0.0;;</c:formatCode>
                <c:ptCount val="3"/>
                <c:pt idx="0">
                  <c:v>6.8544112747885286</c:v>
                </c:pt>
                <c:pt idx="1">
                  <c:v>6.8806559529306979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Harrogate District Hospital (458)</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Harrogate District Hospital (458)</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Harrogate District Hospital (458)</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3.1455887252114714</c:v>
                </c:pt>
                <c:pt idx="1">
                  <c:v>3.1193440470693021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(483)</c:v>
                </c:pt>
                <c:pt idx="1">
                  <c:v>Harrogate District Hospital (476)</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(483)</c:v>
                </c:pt>
                <c:pt idx="1">
                  <c:v>Harrogate District Hospital (476)</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(483)</c:v>
                </c:pt>
                <c:pt idx="1">
                  <c:v>Harrogate District Hospital (476)</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(483)</c:v>
                </c:pt>
                <c:pt idx="1">
                  <c:v>Harrogate District Hospital (476)</c:v>
                </c:pt>
                <c:pt idx="2">
                  <c:v>Ripon And District Community Hospital (-)</c:v>
                </c:pt>
              </c:strCache>
            </c:strRef>
          </c:cat>
          <c:val>
            <c:numRef>
              <c:f>Sheet1!$G$2:$G$4</c:f>
              <c:numCache>
                <c:formatCode>0.0;;</c:formatCode>
                <c:ptCount val="3"/>
                <c:pt idx="0">
                  <c:v>8.2644558937821095</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(483)</c:v>
                </c:pt>
                <c:pt idx="1">
                  <c:v>Harrogate District Hospital (476)</c:v>
                </c:pt>
                <c:pt idx="2">
                  <c:v>Ripon And District Community Hospital (-)</c:v>
                </c:pt>
              </c:strCache>
            </c:strRef>
          </c:cat>
          <c:val>
            <c:numRef>
              <c:f>Sheet1!$H$2:$H$4</c:f>
              <c:numCache>
                <c:formatCode>0.0;;</c:formatCode>
                <c:ptCount val="3"/>
                <c:pt idx="0">
                  <c:v>0</c:v>
                </c:pt>
                <c:pt idx="1">
                  <c:v>8.273710171087119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(483)</c:v>
                </c:pt>
                <c:pt idx="1">
                  <c:v>Harrogate District Hospital (476)</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(483)</c:v>
                </c:pt>
                <c:pt idx="1">
                  <c:v>Harrogate District Hospital (476)</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1.7355441062178905</c:v>
                </c:pt>
                <c:pt idx="1">
                  <c:v>1.726289828912881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0.16255289693738728</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0.58874178885643236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0.16413680898990801</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1.7135649088014429</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0.16413680898990801</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0.58874178885643325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1.1421661007626227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6.8622358706518636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Harrogate District Hospital (243)</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Harrogate District Hospital (243)</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Harrogate District Hospital (243)</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Harrogate District Hospital (243)</c:v>
                </c:pt>
                <c:pt idx="2">
                  <c:v>Ripon And District Community Hospital (-)</c:v>
                </c:pt>
              </c:strCache>
            </c:strRef>
          </c:cat>
          <c:val>
            <c:numRef>
              <c:f>Sheet1!$G$2:$G$4</c:f>
              <c:numCache>
                <c:formatCode>0.0;;</c:formatCode>
                <c:ptCount val="3"/>
                <c:pt idx="0">
                  <c:v>8.0798093797517261</c:v>
                </c:pt>
                <c:pt idx="1">
                  <c:v>8.0317731560846362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Harrogate District Hospital (243)</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Harrogate District Hospital (243)</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Harrogate District Hospital (243)</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1.9201906202482739</c:v>
                </c:pt>
                <c:pt idx="1">
                  <c:v>1.9682268439153638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Harrogate District Hospital (283)</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Harrogate District Hospital (283)</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Harrogate District Hospital (283)</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Harrogate District Hospital (283)</c:v>
                </c:pt>
                <c:pt idx="2">
                  <c:v>Ripon And District Community Hospital (-)</c:v>
                </c:pt>
              </c:strCache>
            </c:strRef>
          </c:cat>
          <c:val>
            <c:numRef>
              <c:f>Sheet1!$G$2:$G$4</c:f>
              <c:numCache>
                <c:formatCode>0.0;;</c:formatCode>
                <c:ptCount val="3"/>
                <c:pt idx="0">
                  <c:v>6.2649552832118722</c:v>
                </c:pt>
                <c:pt idx="1">
                  <c:v>6.2641667527050409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Harrogate District Hospital (283)</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Harrogate District Hospital (283)</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Harrogate District Hospital (283)</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3.7350447167881278</c:v>
                </c:pt>
                <c:pt idx="1">
                  <c:v>3.7358332472949591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(532)</c:v>
                </c:pt>
                <c:pt idx="1">
                  <c:v>Harrogate District Hospital (524)</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(532)</c:v>
                </c:pt>
                <c:pt idx="1">
                  <c:v>Harrogate District Hospital (524)</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(532)</c:v>
                </c:pt>
                <c:pt idx="1">
                  <c:v>Harrogate District Hospital (524)</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(532)</c:v>
                </c:pt>
                <c:pt idx="1">
                  <c:v>Harrogate District Hospital (524)</c:v>
                </c:pt>
                <c:pt idx="2">
                  <c:v>Ripon And District Community Hospital (-)</c:v>
                </c:pt>
              </c:strCache>
            </c:strRef>
          </c:cat>
          <c:val>
            <c:numRef>
              <c:f>Sheet1!$G$2:$G$4</c:f>
              <c:numCache>
                <c:formatCode>0.0;;</c:formatCode>
                <c:ptCount val="3"/>
                <c:pt idx="0">
                  <c:v>9.0895898980048759</c:v>
                </c:pt>
                <c:pt idx="1">
                  <c:v>9.0863365889679351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(532)</c:v>
                </c:pt>
                <c:pt idx="1">
                  <c:v>Harrogate District Hospital (524)</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(532)</c:v>
                </c:pt>
                <c:pt idx="1">
                  <c:v>Harrogate District Hospital (524)</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(532)</c:v>
                </c:pt>
                <c:pt idx="1">
                  <c:v>Harrogate District Hospital (524)</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0.91041010199512407</c:v>
                </c:pt>
                <c:pt idx="1">
                  <c:v>0.91366341103206494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Harrogate District Hospital (520)</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Harrogate District Hospital (520)</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Harrogate District Hospital (520)</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Harrogate District Hospital (520)</c:v>
                </c:pt>
                <c:pt idx="2">
                  <c:v>Ripon And District Community Hospital (-)</c:v>
                </c:pt>
              </c:strCache>
            </c:strRef>
          </c:cat>
          <c:val>
            <c:numRef>
              <c:f>Sheet1!$G$2:$G$4</c:f>
              <c:numCache>
                <c:formatCode>0.0;;</c:formatCode>
                <c:ptCount val="3"/>
                <c:pt idx="0">
                  <c:v>9.2247188294194125</c:v>
                </c:pt>
                <c:pt idx="1">
                  <c:v>9.215792620873799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Harrogate District Hospital (520)</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Harrogate District Hospital (520)</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Harrogate District Hospital (520)</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0.77528117058058754</c:v>
                </c:pt>
                <c:pt idx="1">
                  <c:v>0.78420737912620098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Harrogate District Hospital (519)</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Harrogate District Hospital (519)</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Harrogate District Hospital (519)</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Harrogate District Hospital (519)</c:v>
                </c:pt>
                <c:pt idx="2">
                  <c:v>Ripon And District Community Hospital (-)</c:v>
                </c:pt>
              </c:strCache>
            </c:strRef>
          </c:cat>
          <c:val>
            <c:numRef>
              <c:f>Sheet1!$G$2:$G$4</c:f>
              <c:numCache>
                <c:formatCode>0.0;;</c:formatCode>
                <c:ptCount val="3"/>
                <c:pt idx="0">
                  <c:v>8.2635525707102371</c:v>
                </c:pt>
                <c:pt idx="1">
                  <c:v>8.2528693166014353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Harrogate District Hospital (519)</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Harrogate District Hospital (519)</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Harrogate District Hospital (519)</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1.7364474292897629</c:v>
                </c:pt>
                <c:pt idx="1">
                  <c:v>1.7471306833985647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8.0375035212301373</c:v>
                </c:pt>
                <c:pt idx="1">
                  <c:v>6.9009880423469996</c:v>
                </c:pt>
                <c:pt idx="2">
                  <c:v>6.5094890879642788</c:v>
                </c:pt>
                <c:pt idx="3">
                  <c:v>6.7020240529941812</c:v>
                </c:pt>
                <c:pt idx="4">
                  <c:v>6.8622358706518636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6.2555242409506144</c:v>
                </c:pt>
                <c:pt idx="1">
                  <c:v>6.5152824207651241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7.9677973069379817</c:v>
                </c:pt>
                <c:pt idx="1">
                  <c:v>7.9528431997976208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8.2356376209220894</c:v>
                </c:pt>
                <c:pt idx="1">
                  <c:v>7.9595747048851786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9.1549432919101665</c:v>
                </c:pt>
                <c:pt idx="1">
                  <c:v>9.3875756029503687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8.5356314852380599E-2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0.47045946665401583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0.13116058190072621</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1.3692977946030442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0.13116058190072621</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0.47045946665401672</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0.298812689790946</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7.4243053352393789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3.8805900794755379</c:v>
                </c:pt>
                <c:pt idx="1">
                  <c:v>3.7269273872191859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8.2011555071585391</c:v>
                </c:pt>
                <c:pt idx="1">
                  <c:v>6.6852797160723654</c:v>
                </c:pt>
                <c:pt idx="2">
                  <c:v>6.6837815278791188</c:v>
                </c:pt>
                <c:pt idx="3">
                  <c:v>6.4980092751678926</c:v>
                </c:pt>
                <c:pt idx="4">
                  <c:v>7.6035215869372683</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9.3484345181248152</c:v>
                </c:pt>
                <c:pt idx="1">
                  <c:v>9.0384474061533577</c:v>
                </c:pt>
                <c:pt idx="2">
                  <c:v>8.8747630843114944</c:v>
                </c:pt>
                <c:pt idx="3">
                  <c:v>8.784726873581107</c:v>
                </c:pt>
                <c:pt idx="4">
                  <c:v>8.9399171116239327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8.7049798263175777</c:v>
                </c:pt>
                <c:pt idx="1">
                  <c:v>8.1275794311892113</c:v>
                </c:pt>
                <c:pt idx="2">
                  <c:v>8.233890140546297</c:v>
                </c:pt>
                <c:pt idx="3">
                  <c:v>8.1855871746391173</c:v>
                </c:pt>
                <c:pt idx="4">
                  <c:v>8.1296709867336254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8.2451416388052721</c:v>
                </c:pt>
                <c:pt idx="1">
                  <c:v>8.0016322829758497</c:v>
                </c:pt>
                <c:pt idx="2">
                  <c:v>8.0992482778231576</c:v>
                </c:pt>
                <c:pt idx="3">
                  <c:v>7.5977825337515554</c:v>
                </c:pt>
                <c:pt idx="4">
                  <c:v>7.9757376607373018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9.4884486755649196</c:v>
                </c:pt>
                <c:pt idx="1">
                  <c:v>9.460014196155198</c:v>
                </c:pt>
                <c:pt idx="2">
                  <c:v>9.5532343456297788</c:v>
                </c:pt>
                <c:pt idx="3">
                  <c:v>9.6616549926740696</c:v>
                </c:pt>
                <c:pt idx="4">
                  <c:v>9.5563792992924075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8.8615705999546286</c:v>
                </c:pt>
                <c:pt idx="1">
                  <c:v>8.644469050041236</c:v>
                </c:pt>
                <c:pt idx="2">
                  <c:v>8.8133628622679829</c:v>
                </c:pt>
                <c:pt idx="3">
                  <c:v>8.6830887693389638</c:v>
                </c:pt>
                <c:pt idx="4">
                  <c:v>9.0513679309655348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9.1897556094167658</c:v>
                </c:pt>
                <c:pt idx="1">
                  <c:v>9.0221754080786845</c:v>
                </c:pt>
                <c:pt idx="2">
                  <c:v>9.1066669082394451</c:v>
                </c:pt>
                <c:pt idx="3">
                  <c:v>9.0401630977364036</c:v>
                </c:pt>
                <c:pt idx="4">
                  <c:v>9.2063356080198311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8.800699563155737</c:v>
                </c:pt>
                <c:pt idx="1">
                  <c:v>8.7140839629645939</c:v>
                </c:pt>
                <c:pt idx="2">
                  <c:v>8.6141256904008738</c:v>
                </c:pt>
                <c:pt idx="3">
                  <c:v>8.6322123430367625</c:v>
                </c:pt>
                <c:pt idx="4">
                  <c:v>9.0664490396181669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8.9871719643223358</c:v>
                </c:pt>
                <c:pt idx="1">
                  <c:v>8.9426743437881999</c:v>
                </c:pt>
                <c:pt idx="2">
                  <c:v>8.7226672462174992</c:v>
                </c:pt>
                <c:pt idx="3">
                  <c:v>8.5843816555659416</c:v>
                </c:pt>
                <c:pt idx="4">
                  <c:v>8.8519145494566356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0.21538611557901621</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0.61570483569780698</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0.17165390485936438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1.792042319062217</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0.1716539048593626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0.61570483569780965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0.40232277827745477</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6.8713364315127183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9.1166186408684062</c:v>
                </c:pt>
                <c:pt idx="1">
                  <c:v>9.0960483916182024</c:v>
                </c:pt>
                <c:pt idx="2">
                  <c:v>8.7391821393886389</c:v>
                </c:pt>
                <c:pt idx="3">
                  <c:v>8.7659768205280511</c:v>
                </c:pt>
                <c:pt idx="4">
                  <c:v>8.9986894855262332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8.9731377738253695</c:v>
                </c:pt>
                <c:pt idx="1">
                  <c:v>8.8961771541767813</c:v>
                </c:pt>
                <c:pt idx="2">
                  <c:v>8.7610165206216131</c:v>
                </c:pt>
                <c:pt idx="3">
                  <c:v>8.7066427187442237</c:v>
                </c:pt>
                <c:pt idx="4">
                  <c:v>8.9955124668919026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8.2186795382045705</c:v>
                </c:pt>
                <c:pt idx="1">
                  <c:v>6.8657934239287934</c:v>
                </c:pt>
                <c:pt idx="2">
                  <c:v>6.8721454768517862</c:v>
                </c:pt>
                <c:pt idx="3">
                  <c:v>7.5349105186302383</c:v>
                </c:pt>
                <c:pt idx="4">
                  <c:v>7.5109273077444447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8.4065697371274464</c:v>
                </c:pt>
                <c:pt idx="1">
                  <c:v>7.9808118824524863</c:v>
                </c:pt>
                <c:pt idx="2">
                  <c:v>7.7514013218761733</c:v>
                </c:pt>
                <c:pt idx="3">
                  <c:v>7.8347980234172114</c:v>
                </c:pt>
                <c:pt idx="4">
                  <c:v>8.0157017568628195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7.2132427134186248</c:v>
                </c:pt>
                <c:pt idx="1">
                  <c:v>7.0894682800277717</c:v>
                </c:pt>
                <c:pt idx="2">
                  <c:v>6.8253638640630339</c:v>
                </c:pt>
                <c:pt idx="3">
                  <c:v>6.9417917958897872</c:v>
                </c:pt>
                <c:pt idx="4">
                  <c:v>7.0680647350333201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9.1070769327841941</c:v>
                </c:pt>
                <c:pt idx="1">
                  <c:v>8.9221559314141619</c:v>
                </c:pt>
                <c:pt idx="2">
                  <c:v>8.7651555960209464</c:v>
                </c:pt>
                <c:pt idx="3">
                  <c:v>8.8361731016977068</c:v>
                </c:pt>
                <c:pt idx="4">
                  <c:v>8.7635570072615216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8.0238896506189175</c:v>
                </c:pt>
                <c:pt idx="1">
                  <c:v>7.6235573468233486</c:v>
                </c:pt>
                <c:pt idx="2">
                  <c:v>7.643763668321351</c:v>
                </c:pt>
                <c:pt idx="3">
                  <c:v>7.8230884506451552</c:v>
                </c:pt>
                <c:pt idx="4">
                  <c:v>7.7873474540615613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9.5236888450470705</c:v>
                </c:pt>
                <c:pt idx="1">
                  <c:v>9.5433584010067456</c:v>
                </c:pt>
                <c:pt idx="2">
                  <c:v>9.5411779629352758</c:v>
                </c:pt>
                <c:pt idx="3">
                  <c:v>9.4841849709153987</c:v>
                </c:pt>
                <c:pt idx="4">
                  <c:v>9.5509716019591195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9.0747138543994659</c:v>
                </c:pt>
                <c:pt idx="1">
                  <c:v>8.9915865395127152</c:v>
                </c:pt>
                <c:pt idx="2">
                  <c:v>8.9310399765243407</c:v>
                </c:pt>
                <c:pt idx="3">
                  <c:v>8.7111968801684601</c:v>
                </c:pt>
                <c:pt idx="4">
                  <c:v>8.8376925653178056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8.4963989877161552</c:v>
                </c:pt>
                <c:pt idx="1">
                  <c:v>7.9421295316208136</c:v>
                </c:pt>
                <c:pt idx="2">
                  <c:v>7.8684323358679098</c:v>
                </c:pt>
                <c:pt idx="3">
                  <c:v>8.062690716517956</c:v>
                </c:pt>
                <c:pt idx="4">
                  <c:v>8.3305468231890885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7.2930559328483584</c:v>
                </c:pt>
                <c:pt idx="1">
                  <c:v>6.9032138585692202</c:v>
                </c:pt>
                <c:pt idx="2">
                  <c:v>6.6519398734180504</c:v>
                </c:pt>
                <c:pt idx="3">
                  <c:v>6.4109573344746504</c:v>
                </c:pt>
                <c:pt idx="4">
                  <c:v>6.5738706757032617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4.9052368738455669</c:v>
                </c:pt>
                <c:pt idx="1">
                  <c:v>5.1372317806799099</c:v>
                </c:pt>
                <c:pt idx="2">
                  <c:v>5.4264290835793476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9.0489977129465551</c:v>
                </c:pt>
                <c:pt idx="1">
                  <c:v>9.038319875378523</c:v>
                </c:pt>
                <c:pt idx="2">
                  <c:v>8.6082107507966583</c:v>
                </c:pt>
                <c:pt idx="3">
                  <c:v>8.3015338732362736</c:v>
                </c:pt>
                <c:pt idx="4">
                  <c:v>8.1127865477375298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7.2048936057212138</c:v>
                </c:pt>
                <c:pt idx="1">
                  <c:v>7.1686994117360827</c:v>
                </c:pt>
                <c:pt idx="2">
                  <c:v>6.5726153961694349</c:v>
                </c:pt>
                <c:pt idx="3">
                  <c:v>6.9554312762520629</c:v>
                </c:pt>
                <c:pt idx="4">
                  <c:v>6.7716349235728233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7.9246672002630136</c:v>
                </c:pt>
                <c:pt idx="1">
                  <c:v>8.3158597070289222</c:v>
                </c:pt>
                <c:pt idx="2">
                  <c:v>7.9458990334363833</c:v>
                </c:pt>
                <c:pt idx="3">
                  <c:v>7.9542693816951804</c:v>
                </c:pt>
                <c:pt idx="4">
                  <c:v>8.1058255168710129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9.02983932349008</c:v>
                </c:pt>
                <c:pt idx="1">
                  <c:v>9.0568380590964193</c:v>
                </c:pt>
                <c:pt idx="2">
                  <c:v>9.0422765416036555</c:v>
                </c:pt>
                <c:pt idx="3">
                  <c:v>9.0937219940957661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5.486777281668485</c:v>
                </c:pt>
                <c:pt idx="1">
                  <c:v>4.7993348587229523</c:v>
                </c:pt>
                <c:pt idx="2">
                  <c:v>4.4851624948781996</c:v>
                </c:pt>
                <c:pt idx="3">
                  <c:v>4.4683583449922279</c:v>
                </c:pt>
                <c:pt idx="4">
                  <c:v>5.0549998056630647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6.962523651403874</c:v>
                </c:pt>
                <c:pt idx="1">
                  <c:v>6.8534444035929516</c:v>
                </c:pt>
                <c:pt idx="2">
                  <c:v>6.74368770154926</c:v>
                </c:pt>
                <c:pt idx="3">
                  <c:v>6.8713808916750532</c:v>
                </c:pt>
                <c:pt idx="4">
                  <c:v>6.8544112747885286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8.3140510223711619</c:v>
                </c:pt>
                <c:pt idx="1">
                  <c:v>8.2571415109711293</c:v>
                </c:pt>
                <c:pt idx="2">
                  <c:v>7.7017959461177776</c:v>
                </c:pt>
                <c:pt idx="3">
                  <c:v>7.9192891044691729</c:v>
                </c:pt>
                <c:pt idx="4">
                  <c:v>8.2644558937821095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8.8749668107972219</c:v>
                </c:pt>
                <c:pt idx="1">
                  <c:v>7.7583072191002413</c:v>
                </c:pt>
                <c:pt idx="2">
                  <c:v>8.0041276962324801</c:v>
                </c:pt>
                <c:pt idx="3">
                  <c:v>7.6823712165452536</c:v>
                </c:pt>
                <c:pt idx="4">
                  <c:v>8.0798093797517261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8.9747008557288321</c:v>
                </c:pt>
                <c:pt idx="1">
                  <c:v>9.0895898980048759</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9.2706982350734055</c:v>
                </c:pt>
                <c:pt idx="1">
                  <c:v>9.2717344843438845</c:v>
                </c:pt>
                <c:pt idx="2">
                  <c:v>9.107484672851049</c:v>
                </c:pt>
                <c:pt idx="3">
                  <c:v>9.1106290776853047</c:v>
                </c:pt>
                <c:pt idx="4">
                  <c:v>9.2247188294194125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8.4243568116801502</c:v>
                </c:pt>
                <c:pt idx="1">
                  <c:v>8.2304547215594379</c:v>
                </c:pt>
                <c:pt idx="2">
                  <c:v>7.9697180767442406</c:v>
                </c:pt>
                <c:pt idx="3">
                  <c:v>8.1229009035537558</c:v>
                </c:pt>
                <c:pt idx="4">
                  <c:v>8.2635525707102371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7.4408060020255258</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0.81128404669260701</c:v>
                </c:pt>
                <c:pt idx="1">
                  <c:v>0.18871595330739299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0.33908715466007422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0.10918654326799393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1.1398919609121356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0.10918654326799615</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0.39164085861205056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1.2913933331341001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3.7269273872191859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0.38788559589741389</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0.18357007946992709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5.1177965689751304E-2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0.53429067282034381</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5.1177965689751304E-2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9.8364697371852827E-2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9.3875756029503687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0.19553825501934075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0.30882909817764048</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8.6099243603158016E-2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0.89886384060134716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8.6099243603158016E-2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0.30882909817764137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8.3660019396543106E-2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7.9595747048851786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0.10248474844370214</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0.27602622643186958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7.6954048211958614E-2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0.80338930321433732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7.6954048211957726E-2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0.27602622643186869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0.35940379772123165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7.9528431997976208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9.1439040549333939E-2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0.1538246960475691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1.605907918377822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0.1538246960475691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0.55175330432377834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1.368222693443105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6.5152824207651241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1.5819047684804133E-2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0.26046230787990332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7.2614944083712274E-2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0.75808967410885941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7.2614944083712274E-2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0.26046230787990332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0.24553238430743285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8.9399171116239327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0.33410003179434877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0.17658660938891746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1.8435390518142825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0.17658660938891746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0.63339793760774299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0.70851541911443583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7.6035215869372683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8.1965198555998082</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3.3395176252319109E-2</c:v>
                </c:pt>
                <c:pt idx="1">
                  <c:v>5.3803339517625233E-2</c:v>
                </c:pt>
                <c:pt idx="2">
                  <c:v>0.1929499072356215</c:v>
                </c:pt>
                <c:pt idx="3">
                  <c:v>0.71985157699443425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6.1198937047269197E-2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0.17305151183663803</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4.8245467675934961E-2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0.50367581121477301</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4.8245467675934961E-2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0.17105104556532602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9.5563792992924075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7.2140912164124771E-3</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0.62168286887749336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0.17332053581493945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1.8094417088698549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0.17332053581493945</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0.62168286887749247</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0.45540002076958253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6.65997392234509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0.25883838745096455</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0.39043992885598744</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0.10885173303078677</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1.1363965897207615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0.10885173303078766</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0.39043992885598655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0.31929149599516471</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8.6608374088906164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0.48855011647475255</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0.33113158826155331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9.231701109340662E-2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0.9637764476390025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9.231701109340662E-2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0.3311315882615542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0.54356701405795604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7.9757376607373018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0.31902223730958568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0.10513182998284165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1.0975613317044086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0.10513182998284165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0.37709702065460426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0.48992956523729703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8.1296709867336254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9.1080508595345115</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0.22434483160921559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7.0262299553171204E-2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0.73352840028353938</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7.0262299553171204E-2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0.2520236148288042</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0.19005445472620686</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9.0664490396181669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3.044735140676913E-2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0.20837843716589255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5.8094350335055722E-2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0.60649674345680538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5.8094350335055722E-2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0.20837843716589255</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0.1823680683440152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9.2063356080198311</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0.95361781076066787</c:v>
                </c:pt>
                <c:pt idx="1">
                  <c:v>5.5658627087198506E-3</c:v>
                </c:pt>
                <c:pt idx="2">
                  <c:v>9.2764378478664197E-3</c:v>
                </c:pt>
                <c:pt idx="3">
                  <c:v>3.7105751391465682E-3</c:v>
                </c:pt>
                <c:pt idx="4">
                  <c:v>1.8552875695732841E-3</c:v>
                </c:pt>
                <c:pt idx="5">
                  <c:v>2.5974025974025969E-2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2.9691244165255704E-2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0.24649996268883001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6.8722346634276121E-2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0.71745151113682226</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6.8722346634276121E-2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0.24649996268883001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0.42469547705286459</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9.0513679309655348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8.5892609524048034</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0.2513063095731356</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0.37096203612244416</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0.10342144216364524</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1.0797051264726196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0.10342144216364524</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0.37096203612244416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0.78282900704648384</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7.5109273077444447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0.13878889332300304</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0.26713278226282533</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7.4474622469695717E-2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0.77750445159533044</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7.4474622469695717E-2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0.26713278226282533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0.15267501004582407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8.9955124668919026</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0.13411729739169331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0.18997281175588832</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5.2962999580882908E-2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0.55292617241174824</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5.2962999580882908E-2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0.18997281175588832</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0.39435465806735515</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8.9986894855262332</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0.10430658842815532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0.23184098639904605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6.4635533642901422E-2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0.67478576556792191</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6.4635533642901422E-2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0.23184098639904605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0.44660357998724898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8.8519145494566356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0.2201138519924099</c:v>
                </c:pt>
                <c:pt idx="1">
                  <c:v>3.7950664136622392E-3</c:v>
                </c:pt>
                <c:pt idx="2">
                  <c:v>0.73244781783681223</c:v>
                </c:pt>
                <c:pt idx="3">
                  <c:v>3.7950664136622392E-3</c:v>
                </c:pt>
                <c:pt idx="4">
                  <c:v>1.89753320683112E-3</c:v>
                </c:pt>
                <c:pt idx="5">
                  <c:v>3.7950664136622392E-3</c:v>
                </c:pt>
                <c:pt idx="6">
                  <c:v>3.7950664136622392E-3</c:v>
                </c:pt>
                <c:pt idx="7">
                  <c:v>1.328273244781784E-2</c:v>
                </c:pt>
                <c:pt idx="8">
                  <c:v>1.707779886148008E-2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8.3362688490978893</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0.25531009392772308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0.31558703959550183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8.7983307144532397E-2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0.91853319563706748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8.7983307144533285E-2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0.31558703959550094</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0.66986260572921452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7.7873474540615613</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0.19772138606663958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6.1676037388982863E-2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0.64388904618088461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6.1676037388982863E-2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0.22122557886572736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0.29576030662571995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8.7635570072615216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0.15999162393568156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0.26534494355421501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7.3976186404556721E-2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0.77230085006464311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7.3976186404557609E-2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0.26534494355421501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0.58132161223736034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7.0680647350333201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0.20187919059228854</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0.25956452441537525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7.2364648766104267E-2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0.75547662664113435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7.2364648766102491E-2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0.25956452441537614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0.63554164134212421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8.0157017568628195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0.33154638913339518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0.23179723374621908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6.4623335730411569E-2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0.67465842109880469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6.4623335730411569E-2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0.23179723374621908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0.67940782757930052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8.3305468231890885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0.31260011028846257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0.18805973692461109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5.2429648621076907E-2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0.54735806435344969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5.2429648621076907E-2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0.18805973692461109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0.34302697916712788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8.8376925653178056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4.5189195416789119E-2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0.13487556530693823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3.760229920690783E-2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0.39256264824286902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3.760229920690783E-2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0.13487556530693823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7.3406069365969273E-2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9.5509716019591195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3</c:v>
                </c:pt>
                <c:pt idx="3">
                  <c:v>42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8.7935158855041422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7.7735048146560839</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6.9281816798710469</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0.53857535520822264</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0.20271089663217978</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2.1162728899032963</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0.20271089663217978</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0.63729641397436332</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7.3044067636685321</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0.36772469044153233</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0.24502001046545807</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2.5579740124811696</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0.24502001046545807</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0.34800221548208832</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6.5519565960735626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34</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7.1457182162506401</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0.30838233962966832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8.6706085298636104E-2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0.90519918147320055</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8.6706085298636104E-2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0.31100577669081009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0.78560079390115423</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6.7716349235728233</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1.1028952214105203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0.48508039620525434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0.13523678774585335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1.4118528030758162</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0.13523678774585157</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0.48508039620525523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0.10468936002934015</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8.1127865477375298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4.057749885717854E-2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0.35861570700107848</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9.9979377912259082E-2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1.0437704659213836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9.9979377912259082E-2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0.35861570700107848</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1.0347819029091117</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5.4264290835793476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0.29181902339158494</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8.7606839224089406E-2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0.91460292416576472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8.7606839224088517E-2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0.31423668803028182</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0.52995094756902361</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6.5738706757032617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0.30583925995798289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0.29558502027297351</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8.2406893703030448E-2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0.86031623352397091</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8.2406893703030448E-2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0.29558502027297351</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1.3654172287437829</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6.8544112747885286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0.3297882075699361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0.11039295086298306</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1.1524866843821746</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0.11039295086298218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0.39596811810938171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0.4389069853608909</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5.0549998056630647</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0.11181590807723829</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0.1245576204219887</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3.4725733315367435E-2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0.36253171002776341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3.4725733315367435E-2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0.1245576204219887</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0.25210998495583326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9.0937219940957661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4.9525531500361986E-2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0.36833386126373568</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0.10268872666265505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1.0720556809986972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0.10268872666265416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0.36833386126373568</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0.63041097512937583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8.1058255168710129</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7.9595747048851786</c:v>
                </c:pt>
                <c:pt idx="1">
                  <c:v>7.9528431997976208</c:v>
                </c:pt>
                <c:pt idx="2">
                  <c:v>6.5519565960735626</c:v>
                </c:pt>
                <c:pt idx="3" formatCode="General">
                  <c:v>7.4243053352393789</c:v>
                </c:pt>
                <c:pt idx="4">
                  <c:v>5.4264290835793476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8.3573565174024438</c:v>
                </c:pt>
                <c:pt idx="1">
                  <c:v>8.3481296111449694</c:v>
                </c:pt>
                <c:pt idx="2">
                  <c:v>6.7874547888115169</c:v>
                </c:pt>
                <c:pt idx="3" formatCode="General">
                  <c:v>7.637202179542828</c:v>
                </c:pt>
                <c:pt idx="4">
                  <c:v>5.6369996917650518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0.41379192708923807</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0.38149910488105121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0.10635909815287725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1.1103738366069056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0.10635909815287725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0.38149910488105121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0.40073550314060213</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6.2649552832118722</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0.13321154797631785</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0.3582399491165944</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9.987461942342879E-2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1.0426768022181356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9.9874619423429678E-2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0.3582399491165944</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0.33033900304461561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8.0798093797517261</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0.69110771574744589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0.48319727344617558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0.13471178719983712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1.4063718721481981</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0.13471178719983534</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0.48319727344617647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0.70945963720482652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8.2644558937821095</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9.0895898980048759</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0.34749697153336001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0.20424033693098131</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5.694067892817678E-2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0.59445257827970721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5.694067892817678E-2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0.20424033693098131</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0.22132714940327958</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9.0895898980048759</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9.2247188294194125</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7.6035215869372683</c:v>
                </c:pt>
                <c:pt idx="1">
                  <c:v>8.6608374088906164</c:v>
                </c:pt>
                <c:pt idx="2">
                  <c:v>8.2644558937821095</c:v>
                </c:pt>
                <c:pt idx="3">
                  <c:v>5.0549998056630647</c:v>
                </c:pt>
                <c:pt idx="4">
                  <c:v>8.7935158855041422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6.5850200196343787</c:v>
                </c:pt>
                <c:pt idx="1">
                  <c:v>7.9619392085868821</c:v>
                </c:pt>
                <c:pt idx="2">
                  <c:v>7.6033156939065893</c:v>
                </c:pt>
                <c:pt idx="3">
                  <c:v>4.513074126480582</c:v>
                </c:pt>
                <c:pt idx="4">
                  <c:v>8.3932249382655506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0.19932015165537464</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0.17315928667480485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4.827551449503531E-2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0.50398949572677765</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4.827551449503531E-2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0.17315928667480485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0.25027118433730422</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9.2247188294194125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8.2635525707102371</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8.9394561536707329E-2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0.26129065322118361</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7.2845880571715149E-2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0.76050061815266989</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7.2845880571716037E-2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0.26129065322118272</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0.54271982223575854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8.2635525707102371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Harrogate District Hospital (143)</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Harrogate District Hospital (143)</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Harrogate District Hospital (143)</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Harrogate District Hospital (143)</c:v>
                </c:pt>
                <c:pt idx="2">
                  <c:v>Ripon And District Community Hospital (-)</c:v>
                </c:pt>
              </c:strCache>
            </c:strRef>
          </c:cat>
          <c:val>
            <c:numRef>
              <c:f>Sheet1!$G$2:$G$4</c:f>
              <c:numCache>
                <c:formatCode>0.0;;</c:formatCode>
                <c:ptCount val="3"/>
                <c:pt idx="0">
                  <c:v>6.8713364315127183</c:v>
                </c:pt>
                <c:pt idx="1">
                  <c:v>6.8520567353966504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Harrogate District Hospital (143)</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Harrogate District Hospital (143)</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Harrogate District Hospital (143)</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3.1286635684872817</c:v>
                </c:pt>
                <c:pt idx="1">
                  <c:v>3.1479432646033496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(148)</c:v>
                </c:pt>
                <c:pt idx="1">
                  <c:v>Harrogate District Hospital (145)</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(148)</c:v>
                </c:pt>
                <c:pt idx="1">
                  <c:v>Harrogate District Hospital (145)</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(148)</c:v>
                </c:pt>
                <c:pt idx="1">
                  <c:v>Harrogate District Hospital (145)</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(148)</c:v>
                </c:pt>
                <c:pt idx="1">
                  <c:v>Harrogate District Hospital (145)</c:v>
                </c:pt>
                <c:pt idx="2">
                  <c:v>Ripon And District Community Hospital (-)</c:v>
                </c:pt>
              </c:strCache>
            </c:strRef>
          </c:cat>
          <c:val>
            <c:numRef>
              <c:f>Sheet1!$G$2:$G$4</c:f>
              <c:numCache>
                <c:formatCode>0.0;;</c:formatCode>
                <c:ptCount val="3"/>
                <c:pt idx="0">
                  <c:v>7.4243053352393789</c:v>
                </c:pt>
                <c:pt idx="1">
                  <c:v>7.3948880156038674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(148)</c:v>
                </c:pt>
                <c:pt idx="1">
                  <c:v>Harrogate District Hospital (145)</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(148)</c:v>
                </c:pt>
                <c:pt idx="1">
                  <c:v>Harrogate District Hospital (145)</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(148)</c:v>
                </c:pt>
                <c:pt idx="1">
                  <c:v>Harrogate District Hospital (145)</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2.5756946647606211</c:v>
                </c:pt>
                <c:pt idx="1">
                  <c:v>2.6051119843961326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Harrogate District Hospital (503)</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Harrogate District Hospital (503)</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Harrogate District Hospital (503)</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Harrogate District Hospital (503)</c:v>
                </c:pt>
                <c:pt idx="2">
                  <c:v>Ripon And District Community Hospital (-)</c:v>
                </c:pt>
              </c:strCache>
            </c:strRef>
          </c:cat>
          <c:val>
            <c:numRef>
              <c:f>Sheet1!$G$2:$G$4</c:f>
              <c:numCache>
                <c:formatCode>0.0;;</c:formatCode>
                <c:ptCount val="3"/>
                <c:pt idx="0">
                  <c:v>6.8622358706518636</c:v>
                </c:pt>
                <c:pt idx="1">
                  <c:v>6.8507877669592432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Harrogate District Hospital (503)</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Harrogate District Hospital (503)</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Harrogate District Hospital (503)</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3.1377641293481364</c:v>
                </c:pt>
                <c:pt idx="1">
                  <c:v>3.1492122330407568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Harrogate District Hospital (265)</c:v>
                </c:pt>
                <c:pt idx="2">
                  <c:v>Ripon And District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Harrogate District Hospital (265)</c:v>
                </c:pt>
                <c:pt idx="2">
                  <c:v>Ripon And District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Harrogate District Hospital (265)</c:v>
                </c:pt>
                <c:pt idx="2">
                  <c:v>Ripon And District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Harrogate District Hospital (265)</c:v>
                </c:pt>
                <c:pt idx="2">
                  <c:v>Ripon And District Community Hospital (-)</c:v>
                </c:pt>
              </c:strCache>
            </c:strRef>
          </c:cat>
          <c:val>
            <c:numRef>
              <c:f>Sheet1!$G$2:$G$4</c:f>
              <c:numCache>
                <c:formatCode>0.0;;</c:formatCode>
                <c:ptCount val="3"/>
                <c:pt idx="0">
                  <c:v>5.7249227296694372</c:v>
                </c:pt>
                <c:pt idx="1">
                  <c:v>5.7331555158661498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Harrogate District Hospital (265)</c:v>
                </c:pt>
                <c:pt idx="2">
                  <c:v>Ripon And District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Harrogate District Hospital (265)</c:v>
                </c:pt>
                <c:pt idx="2">
                  <c:v>Ripon And District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Harrogate District Hospital (265)</c:v>
                </c:pt>
                <c:pt idx="2">
                  <c:v>Ripon And District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4.2750772703305628</c:v>
                </c:pt>
                <c:pt idx="1">
                  <c:v>4.2668444841338502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Sheet1!$E$2:$E$4</c:f>
              <c:numCache>
                <c:formatCode>0.0;;</c:formatCode>
                <c:ptCount val="3"/>
                <c:pt idx="0">
                  <c:v>0</c:v>
                </c:pt>
                <c:pt idx="1">
                  <c:v>7.9305843748847957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Sheet1!$G$2:$G$4</c:f>
              <c:numCache>
                <c:formatCode>0.0;;</c:formatCode>
                <c:ptCount val="3"/>
                <c:pt idx="0">
                  <c:v>7.9528431997976208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Harrogate District Hospital (521)</c:v>
                </c:pt>
                <c:pt idx="2">
                  <c:v>Ripon And District Community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2.0471568002023792</c:v>
                </c:pt>
                <c:pt idx="1">
                  <c:v>2.0694156251152043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189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RCD | Harrogate and District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189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RCD | Harrogate and District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RCD | Harrogate and District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Harrogate and District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69027793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387979763"/>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62246893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7547672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598872507"/>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Harrogate and District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Harrogate and District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539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Explaining change of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Reasons for changing wards explained in a way they can understand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medicine to take at home:</a:t>
            </a:r>
            <a:r>
              <a:rPr lang="en-GB" sz="1250">
                <a:solidFill>
                  <a:prstClr val="black"/>
                </a:solidFill>
                <a:latin typeface="Arial"/>
              </a:rPr>
              <a:t> </a:t>
            </a:r>
            <a:r>
              <a:rPr lang="en-GB" sz="1250" b="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lang="en-GB" sz="1250">
                <a:solidFill>
                  <a:prstClr val="black"/>
                </a:solidFill>
                <a:latin typeface="Arial"/>
              </a:rPr>
              <a:t> </a:t>
            </a:r>
            <a:r>
              <a:rPr lang="en-GB" sz="1250" b="0" noProof="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Family / carers being involved in discussions about the patient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0813343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574217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84363190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38535885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451066257"/>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2162030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57220699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59894449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2310947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3988763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83368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30673441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1546484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547124798"/>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279251732"/>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45833085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99399023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6883634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4811923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33939904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22885328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4784520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9049194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10046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8398487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60043611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961302642"/>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45454054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16471565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4049109771"/>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124475965"/>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4639335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3155429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74986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42452155"/>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418272187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22375328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44817296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7836299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7854371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9990812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912454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404166750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73805889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35090836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56404431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68695883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5722498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40487315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9932038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615204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24164480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42496316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774070027"/>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46583425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91086943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227764830"/>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0456976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80338544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026579045"/>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44332379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1682558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684967845"/>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32238223"/>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705600981"/>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299245250"/>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399266403"/>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44445657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639784568"/>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0046253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513722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02021319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5481460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4114882039"/>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62160291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4484961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433809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81207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735375088"/>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77626308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20830342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23914977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78537132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425451983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3683726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47189010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62704255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24568968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80644537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6525364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484930195"/>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404773281"/>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0082768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7297337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9857517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35455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448573546"/>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45391698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54900498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4083671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0551602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17922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81173341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832900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423190323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696682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8865469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67510462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20810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17495082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96962533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2281087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4550986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41590970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6972493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5051619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07775327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8376413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6928237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697397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74202335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7017532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4793047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2478426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7130437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3322078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41724931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0103481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7734383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9660651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4286549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541297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7922221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7032520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61520009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5978603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5819951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40318268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4144005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4210496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40024793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7176687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70971027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21259776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11861621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25011559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7228818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7040702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1780355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4944824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81010944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6184588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07822050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2018510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424294721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4629633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8789047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5414586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34885224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0945813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93718999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8119794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8603261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40106147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1829492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78396302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894570789"/>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39618786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0103096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13586967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529</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088306489"/>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30928238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574913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53788794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529</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3637005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82044325"/>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65180726"/>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4131802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28322149"/>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6514318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6772591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1781229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51251297"/>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1317090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141230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7214581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338652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9812180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7203077"/>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195894130"/>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409856405"/>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4188941866"/>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847814129"/>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487773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3140021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794054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9819547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6375203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6335766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123870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9979492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719568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3547955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120032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129990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5015874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6326822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486134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980877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6845262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2234417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450354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1555400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1497557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4673385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646240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079150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373763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5210690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227634152"/>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02022570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3899802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50023105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266921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850702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6028068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1490056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53339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213387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318745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756127436"/>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424682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008481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487825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2297469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424520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4049751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866794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340674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2422597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1662371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6447899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08907276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74571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8304527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586867793"/>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10913</TotalTime>
  <Words>15904</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Harrogate and District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2025-08-02T11:05:24Z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